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20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39" r:id="rId13"/>
    <p:sldId id="353" r:id="rId14"/>
    <p:sldId id="355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221"/>
    <a:srgbClr val="231F20"/>
    <a:srgbClr val="6E6F71"/>
    <a:srgbClr val="6D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6395" autoAdjust="0"/>
  </p:normalViewPr>
  <p:slideViewPr>
    <p:cSldViewPr snapToGrid="0">
      <p:cViewPr>
        <p:scale>
          <a:sx n="120" d="100"/>
          <a:sy n="120" d="100"/>
        </p:scale>
        <p:origin x="-12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7C0D-4F30-481A-9BB6-CAE62F0E2040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72" y="399009"/>
            <a:ext cx="9942022" cy="5070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EB5221"/>
                </a:solidFill>
                <a:latin typeface="+mn-lt"/>
                <a:cs typeface="Poppins" panose="00000500000000000000" pitchFamily="50" charset="0"/>
              </a:rPr>
              <a:t>Procedure to Purchase Academic Books of IDPS Kurnool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2637" y="4981111"/>
            <a:ext cx="3020291" cy="440574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 Rounded MT Bold" panose="020F0704030504030204" pitchFamily="34" charset="0"/>
              </a:rPr>
              <a:t>www.k12cart.com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75" y="3529684"/>
            <a:ext cx="2434214" cy="1029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5091" y="5843438"/>
            <a:ext cx="5410199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EB5221"/>
                </a:solidFill>
              </a:rPr>
              <a:t>Academic Year </a:t>
            </a:r>
            <a:r>
              <a:rPr lang="en-US" sz="2000" b="1" dirty="0" smtClean="0">
                <a:solidFill>
                  <a:srgbClr val="EB5221"/>
                </a:solidFill>
              </a:rPr>
              <a:t>2025-26</a:t>
            </a:r>
            <a:endParaRPr lang="en-US" sz="2000" b="1" dirty="0">
              <a:solidFill>
                <a:srgbClr val="EB5221"/>
              </a:solidFill>
            </a:endParaRPr>
          </a:p>
          <a:p>
            <a:pPr algn="ctr"/>
            <a:r>
              <a:rPr lang="en-US" sz="1400" dirty="0">
                <a:solidFill>
                  <a:srgbClr val="6D6F71"/>
                </a:solidFill>
              </a:rPr>
              <a:t>(For Online Purchase of Books).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A85663-F9E4-95CE-58B6-0E45A96E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17" y="1624658"/>
            <a:ext cx="5923979" cy="8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77A947-2BAE-3EE8-3B84-3EC36D33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73"/>
            <a:ext cx="12192000" cy="67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25C017-8F34-B4FD-54FF-6662660B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5"/>
            <a:ext cx="12192000" cy="66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44581B-E51F-3C4E-BA7E-F22B38D4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99E202-210B-6FB4-4900-EFED1C6D8126}"/>
              </a:ext>
            </a:extLst>
          </p:cNvPr>
          <p:cNvSpPr txBox="1"/>
          <p:nvPr/>
        </p:nvSpPr>
        <p:spPr>
          <a:xfrm>
            <a:off x="374889" y="2395240"/>
            <a:ext cx="2852467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EA5221"/>
                </a:solidFill>
              </a:rPr>
              <a:t>You will be redirected to this Payment Gateway Screen. Select the type of payment method to Pay.</a:t>
            </a:r>
          </a:p>
        </p:txBody>
      </p:sp>
      <p:cxnSp>
        <p:nvCxnSpPr>
          <p:cNvPr id="10" name="Elbow Connector 7">
            <a:extLst>
              <a:ext uri="{FF2B5EF4-FFF2-40B4-BE49-F238E27FC236}">
                <a16:creationId xmlns:a16="http://schemas.microsoft.com/office/drawing/2014/main" xmlns="" id="{1455DF41-F349-627C-E5E8-2E87647DA92C}"/>
              </a:ext>
            </a:extLst>
          </p:cNvPr>
          <p:cNvCxnSpPr/>
          <p:nvPr/>
        </p:nvCxnSpPr>
        <p:spPr>
          <a:xfrm rot="10800000">
            <a:off x="936594" y="4016312"/>
            <a:ext cx="4581525" cy="367344"/>
          </a:xfrm>
          <a:prstGeom prst="bentConnector3">
            <a:avLst>
              <a:gd name="adj1" fmla="val 99896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0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E7B092-F051-B654-2E6C-802BE24B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5"/>
            <a:ext cx="12192000" cy="66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9E1981-FD8D-DD53-3643-7E6F8824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8"/>
            <a:ext cx="12192000" cy="6445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1F9E22-FDCA-E764-D27A-03C6CE22DD4A}"/>
              </a:ext>
            </a:extLst>
          </p:cNvPr>
          <p:cNvSpPr txBox="1"/>
          <p:nvPr/>
        </p:nvSpPr>
        <p:spPr>
          <a:xfrm>
            <a:off x="1466511" y="4090699"/>
            <a:ext cx="2710497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You can check your Order Status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C2D1C8D-3CF1-D07E-846C-E8394824E18F}"/>
              </a:ext>
            </a:extLst>
          </p:cNvPr>
          <p:cNvCxnSpPr>
            <a:cxnSpLocks/>
          </p:cNvCxnSpPr>
          <p:nvPr/>
        </p:nvCxnSpPr>
        <p:spPr>
          <a:xfrm flipH="1">
            <a:off x="1588607" y="3114136"/>
            <a:ext cx="645635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1">
            <a:extLst>
              <a:ext uri="{FF2B5EF4-FFF2-40B4-BE49-F238E27FC236}">
                <a16:creationId xmlns:a16="http://schemas.microsoft.com/office/drawing/2014/main" xmlns="" id="{3124C3E4-DB7E-0A86-7792-F3AEDAA753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50265" y="3352478"/>
            <a:ext cx="923911" cy="447228"/>
          </a:xfrm>
          <a:prstGeom prst="bentConnector3">
            <a:avLst>
              <a:gd name="adj1" fmla="val 50000"/>
            </a:avLst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DAF9B5-E8E7-0BED-9A37-AA6C3AFC3B1F}"/>
              </a:ext>
            </a:extLst>
          </p:cNvPr>
          <p:cNvSpPr/>
          <p:nvPr/>
        </p:nvSpPr>
        <p:spPr>
          <a:xfrm>
            <a:off x="1708029" y="4038054"/>
            <a:ext cx="2355013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58839C-4DF1-0AA8-BE9B-80A6BD9EEB46}"/>
              </a:ext>
            </a:extLst>
          </p:cNvPr>
          <p:cNvSpPr txBox="1"/>
          <p:nvPr/>
        </p:nvSpPr>
        <p:spPr>
          <a:xfrm>
            <a:off x="4620904" y="5321400"/>
            <a:ext cx="2710497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Books will be sent to the IDPS School, Kurnool.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0815EAB-CD26-74BD-100B-DC3A70043678}"/>
              </a:ext>
            </a:extLst>
          </p:cNvPr>
          <p:cNvSpPr/>
          <p:nvPr/>
        </p:nvSpPr>
        <p:spPr>
          <a:xfrm>
            <a:off x="4630442" y="5321400"/>
            <a:ext cx="2700959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444" y="2462906"/>
            <a:ext cx="496695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Technical Support : </a:t>
            </a:r>
            <a:r>
              <a:rPr lang="en-US" dirty="0">
                <a:solidFill>
                  <a:srgbClr val="6E6F71"/>
                </a:solidFill>
              </a:rPr>
              <a:t>+91 9281085209 / 08.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E-mail: </a:t>
            </a:r>
            <a:r>
              <a:rPr lang="en-US" dirty="0">
                <a:solidFill>
                  <a:srgbClr val="6E6F71"/>
                </a:solidFill>
              </a:rPr>
              <a:t>support@k12cart.com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( Timings  : 10:00AM to 6:00PM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174" y="1514475"/>
            <a:ext cx="4181475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err="1" smtClean="0">
                <a:solidFill>
                  <a:srgbClr val="231F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ThankYou</a:t>
            </a:r>
            <a:endParaRPr lang="en-US" sz="6000" dirty="0">
              <a:solidFill>
                <a:srgbClr val="231F2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D073E6-D2E0-31AF-8B86-0D89FD511173}"/>
              </a:ext>
            </a:extLst>
          </p:cNvPr>
          <p:cNvSpPr/>
          <p:nvPr/>
        </p:nvSpPr>
        <p:spPr>
          <a:xfrm>
            <a:off x="8617789" y="4366653"/>
            <a:ext cx="2906408" cy="71615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0AF4D-BCCA-42D2-F523-75758EB6F227}"/>
              </a:ext>
            </a:extLst>
          </p:cNvPr>
          <p:cNvSpPr txBox="1"/>
          <p:nvPr/>
        </p:nvSpPr>
        <p:spPr>
          <a:xfrm>
            <a:off x="8617789" y="4318523"/>
            <a:ext cx="2906408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Please call us for any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support or clarifications.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EA4431-2358-51E0-9341-1C658BEF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39" y="5690687"/>
            <a:ext cx="2900269" cy="4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B43E22-21E2-9E32-493F-34277C45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184150"/>
            <a:ext cx="12192000" cy="64897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CFDD3F3-6DAA-75FF-457B-03C1A7D074BD}"/>
              </a:ext>
            </a:extLst>
          </p:cNvPr>
          <p:cNvCxnSpPr/>
          <p:nvPr/>
        </p:nvCxnSpPr>
        <p:spPr>
          <a:xfrm rot="5400000">
            <a:off x="1062666" y="962706"/>
            <a:ext cx="566777" cy="2325"/>
          </a:xfrm>
          <a:prstGeom prst="straightConnector1">
            <a:avLst/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E5B2C1-F0A3-0545-6F74-E771BBBD0222}"/>
              </a:ext>
            </a:extLst>
          </p:cNvPr>
          <p:cNvSpPr/>
          <p:nvPr/>
        </p:nvSpPr>
        <p:spPr>
          <a:xfrm>
            <a:off x="291483" y="1286820"/>
            <a:ext cx="2057400" cy="381000"/>
          </a:xfrm>
          <a:prstGeom prst="rect">
            <a:avLst/>
          </a:prstGeom>
          <a:solidFill>
            <a:srgbClr val="EA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www.k12cart.com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xmlns="" id="{C4C37F06-8675-C1D0-2A63-7CC97530D4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54000" y="883843"/>
            <a:ext cx="1420770" cy="254844"/>
          </a:xfrm>
          <a:prstGeom prst="bentConnector3">
            <a:avLst>
              <a:gd name="adj1" fmla="val 6284"/>
            </a:avLst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C31552-A82B-992A-0084-2B58532DEB99}"/>
              </a:ext>
            </a:extLst>
          </p:cNvPr>
          <p:cNvSpPr txBox="1"/>
          <p:nvPr/>
        </p:nvSpPr>
        <p:spPr>
          <a:xfrm>
            <a:off x="7045351" y="995153"/>
            <a:ext cx="192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A5221"/>
                </a:solidFill>
              </a:rPr>
              <a:t>Click here to </a:t>
            </a:r>
          </a:p>
          <a:p>
            <a:pPr algn="ctr"/>
            <a:r>
              <a:rPr lang="en-US" b="1" dirty="0">
                <a:solidFill>
                  <a:srgbClr val="231F20"/>
                </a:solidFill>
              </a:rPr>
              <a:t>‘Login or Register’</a:t>
            </a:r>
          </a:p>
        </p:txBody>
      </p:sp>
    </p:spTree>
    <p:extLst>
      <p:ext uri="{BB962C8B-B14F-4D97-AF65-F5344CB8AC3E}">
        <p14:creationId xmlns:p14="http://schemas.microsoft.com/office/powerpoint/2010/main" val="258404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21A0C4-BCFE-FAE6-9A4C-D4B4FDA2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01"/>
            <a:ext cx="12192000" cy="6553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4C6993-B9F9-CBAF-59FD-5AF3A8CA82CA}"/>
              </a:ext>
            </a:extLst>
          </p:cNvPr>
          <p:cNvSpPr/>
          <p:nvPr/>
        </p:nvSpPr>
        <p:spPr>
          <a:xfrm>
            <a:off x="7210797" y="2889968"/>
            <a:ext cx="904875" cy="233437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8">
            <a:extLst>
              <a:ext uri="{FF2B5EF4-FFF2-40B4-BE49-F238E27FC236}">
                <a16:creationId xmlns:a16="http://schemas.microsoft.com/office/drawing/2014/main" xmlns="" id="{DBD0DBEB-1FEF-1B4F-742D-81483C3781EE}"/>
              </a:ext>
            </a:extLst>
          </p:cNvPr>
          <p:cNvCxnSpPr/>
          <p:nvPr/>
        </p:nvCxnSpPr>
        <p:spPr>
          <a:xfrm flipV="1">
            <a:off x="8113232" y="2574636"/>
            <a:ext cx="923925" cy="415637"/>
          </a:xfrm>
          <a:prstGeom prst="bentConnector3">
            <a:avLst>
              <a:gd name="adj1" fmla="val 50000"/>
            </a:avLst>
          </a:prstGeom>
          <a:ln w="28575">
            <a:solidFill>
              <a:srgbClr val="EB52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CE94EA-4749-B6BC-0E5B-9500BE7A641A}"/>
              </a:ext>
            </a:extLst>
          </p:cNvPr>
          <p:cNvSpPr txBox="1"/>
          <p:nvPr/>
        </p:nvSpPr>
        <p:spPr>
          <a:xfrm>
            <a:off x="8995800" y="2283734"/>
            <a:ext cx="278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A5221"/>
                </a:solidFill>
              </a:rPr>
              <a:t>If you are New User</a:t>
            </a:r>
          </a:p>
          <a:p>
            <a:pPr algn="ctr"/>
            <a:r>
              <a:rPr lang="en-US" sz="2400" b="1" dirty="0">
                <a:solidFill>
                  <a:srgbClr val="EA5221"/>
                </a:solidFill>
              </a:rPr>
              <a:t> </a:t>
            </a:r>
            <a:r>
              <a:rPr lang="en-US" sz="2400" b="1" dirty="0">
                <a:solidFill>
                  <a:srgbClr val="231F20"/>
                </a:solidFill>
              </a:rPr>
              <a:t>’Register’ </a:t>
            </a:r>
            <a:r>
              <a:rPr lang="en-US" sz="2400" b="1" dirty="0">
                <a:solidFill>
                  <a:srgbClr val="EA5221"/>
                </a:solidFill>
              </a:rPr>
              <a:t>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541594-0368-D56D-022D-06E55CBFEB89}"/>
              </a:ext>
            </a:extLst>
          </p:cNvPr>
          <p:cNvSpPr/>
          <p:nvPr/>
        </p:nvSpPr>
        <p:spPr>
          <a:xfrm>
            <a:off x="6481633" y="2886784"/>
            <a:ext cx="692945" cy="256782"/>
          </a:xfrm>
          <a:prstGeom prst="rect">
            <a:avLst/>
          </a:prstGeom>
          <a:noFill/>
          <a:ln w="28575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2B05A18-24A0-894E-A51D-B39285A24DC1}"/>
              </a:ext>
            </a:extLst>
          </p:cNvPr>
          <p:cNvCxnSpPr/>
          <p:nvPr/>
        </p:nvCxnSpPr>
        <p:spPr>
          <a:xfrm flipH="1">
            <a:off x="6021937" y="3008554"/>
            <a:ext cx="440533" cy="0"/>
          </a:xfrm>
          <a:prstGeom prst="straightConnector1">
            <a:avLst/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58CF9C-A2F0-C651-69E1-EE454A8BF363}"/>
              </a:ext>
            </a:extLst>
          </p:cNvPr>
          <p:cNvSpPr txBox="1"/>
          <p:nvPr/>
        </p:nvSpPr>
        <p:spPr>
          <a:xfrm>
            <a:off x="4030044" y="2736915"/>
            <a:ext cx="206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5221"/>
                </a:solidFill>
              </a:rPr>
              <a:t>If you are Existing User </a:t>
            </a:r>
            <a:r>
              <a:rPr lang="en-US" sz="2000" b="1" dirty="0">
                <a:solidFill>
                  <a:srgbClr val="C00000"/>
                </a:solidFill>
              </a:rPr>
              <a:t>Login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1CB0F6-C260-9C4B-A263-40F67B2AEB17}"/>
              </a:ext>
            </a:extLst>
          </p:cNvPr>
          <p:cNvSpPr txBox="1"/>
          <p:nvPr/>
        </p:nvSpPr>
        <p:spPr>
          <a:xfrm>
            <a:off x="9105541" y="3405633"/>
            <a:ext cx="3204802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Fill up all the fields to Register,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you will receive User Name and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Password on Mobile as SMS</a:t>
            </a:r>
          </a:p>
        </p:txBody>
      </p:sp>
    </p:spTree>
    <p:extLst>
      <p:ext uri="{BB962C8B-B14F-4D97-AF65-F5344CB8AC3E}">
        <p14:creationId xmlns:p14="http://schemas.microsoft.com/office/powerpoint/2010/main" val="360797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4836DF-32D5-126C-CDE7-D3D39FF1A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75"/>
            <a:ext cx="12192000" cy="6318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3865B6-CA03-0D77-B1E9-675F5F70E7BC}"/>
              </a:ext>
            </a:extLst>
          </p:cNvPr>
          <p:cNvSpPr txBox="1"/>
          <p:nvPr/>
        </p:nvSpPr>
        <p:spPr>
          <a:xfrm>
            <a:off x="2344387" y="1128428"/>
            <a:ext cx="3204802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</a:rPr>
              <a:t>After Login you will see the dashboard like this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6A06B-BCEA-5FA6-671E-AE4B936A4C98}"/>
              </a:ext>
            </a:extLst>
          </p:cNvPr>
          <p:cNvSpPr txBox="1"/>
          <p:nvPr/>
        </p:nvSpPr>
        <p:spPr>
          <a:xfrm>
            <a:off x="481931" y="5639075"/>
            <a:ext cx="27986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Purchase Books  click on the above button.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772D06-37D4-8BE7-0454-156B608F5FBE}"/>
              </a:ext>
            </a:extLst>
          </p:cNvPr>
          <p:cNvSpPr/>
          <p:nvPr/>
        </p:nvSpPr>
        <p:spPr>
          <a:xfrm>
            <a:off x="541227" y="5645454"/>
            <a:ext cx="2739360" cy="642121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47">
            <a:extLst>
              <a:ext uri="{FF2B5EF4-FFF2-40B4-BE49-F238E27FC236}">
                <a16:creationId xmlns:a16="http://schemas.microsoft.com/office/drawing/2014/main" xmlns="" id="{CF405ADA-D7E6-7C2F-3C78-71F2D148FEE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30802" y="3175451"/>
            <a:ext cx="1160210" cy="507098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DEC86E-FF1E-B7BE-F5CE-A44FE6093CC7}"/>
              </a:ext>
            </a:extLst>
          </p:cNvPr>
          <p:cNvSpPr txBox="1"/>
          <p:nvPr/>
        </p:nvSpPr>
        <p:spPr>
          <a:xfrm>
            <a:off x="3492759" y="4662967"/>
            <a:ext cx="2603242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Create Student Profiles to Purchase the Books for a Particular Grade.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7E3BBA-33FB-F310-8AB9-0A18B9FA1AC2}"/>
              </a:ext>
            </a:extLst>
          </p:cNvPr>
          <p:cNvSpPr/>
          <p:nvPr/>
        </p:nvSpPr>
        <p:spPr>
          <a:xfrm>
            <a:off x="3492759" y="4662967"/>
            <a:ext cx="2603241" cy="95898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47">
            <a:extLst>
              <a:ext uri="{FF2B5EF4-FFF2-40B4-BE49-F238E27FC236}">
                <a16:creationId xmlns:a16="http://schemas.microsoft.com/office/drawing/2014/main" xmlns="" id="{DBF0135B-2CE2-6767-0657-6FA2BEF8726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1701" y="4821140"/>
            <a:ext cx="1611315" cy="3"/>
          </a:xfrm>
          <a:prstGeom prst="bentConnector3">
            <a:avLst>
              <a:gd name="adj1" fmla="val 50000"/>
            </a:avLst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4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B4F9C5-9270-9E80-2C20-3C3F14C5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81"/>
            <a:ext cx="12192000" cy="6479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5D1A8D-7EFD-8F19-760D-C2353D6B6D2A}"/>
              </a:ext>
            </a:extLst>
          </p:cNvPr>
          <p:cNvSpPr txBox="1"/>
          <p:nvPr/>
        </p:nvSpPr>
        <p:spPr>
          <a:xfrm>
            <a:off x="3167650" y="5498801"/>
            <a:ext cx="4676444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Fill all the Information above to create a student Profile (Parents can create one or more students for different Classes if required)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02CB80-323B-012D-5B4E-D95EBF2544B5}"/>
              </a:ext>
            </a:extLst>
          </p:cNvPr>
          <p:cNvSpPr/>
          <p:nvPr/>
        </p:nvSpPr>
        <p:spPr>
          <a:xfrm>
            <a:off x="3256695" y="5584603"/>
            <a:ext cx="4515705" cy="919716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F7AB731-4FE0-7EA6-669D-5C9A8EBA8E00}"/>
              </a:ext>
            </a:extLst>
          </p:cNvPr>
          <p:cNvCxnSpPr>
            <a:cxnSpLocks/>
          </p:cNvCxnSpPr>
          <p:nvPr/>
        </p:nvCxnSpPr>
        <p:spPr>
          <a:xfrm>
            <a:off x="5505872" y="5417389"/>
            <a:ext cx="0" cy="158588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8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F3E8FB-ACB7-3DA2-83C4-696608F6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44"/>
            <a:ext cx="12192000" cy="6439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BFC781-6ACD-7B2A-D28C-7C9C5902675E}"/>
              </a:ext>
            </a:extLst>
          </p:cNvPr>
          <p:cNvSpPr txBox="1"/>
          <p:nvPr/>
        </p:nvSpPr>
        <p:spPr>
          <a:xfrm>
            <a:off x="2984757" y="4306355"/>
            <a:ext cx="27104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create another student Profile if reqd.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15050A-4BD5-D125-613E-75881F309A46}"/>
              </a:ext>
            </a:extLst>
          </p:cNvPr>
          <p:cNvSpPr/>
          <p:nvPr/>
        </p:nvSpPr>
        <p:spPr>
          <a:xfrm>
            <a:off x="3008864" y="4330467"/>
            <a:ext cx="2593917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AB8A4B3-B3A6-61F6-9026-BCBDCFA6E743}"/>
              </a:ext>
            </a:extLst>
          </p:cNvPr>
          <p:cNvCxnSpPr>
            <a:cxnSpLocks/>
          </p:cNvCxnSpPr>
          <p:nvPr/>
        </p:nvCxnSpPr>
        <p:spPr>
          <a:xfrm>
            <a:off x="4241114" y="4019909"/>
            <a:ext cx="0" cy="298974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5B7B4D-1F19-4257-C0AD-8F70F26874D3}"/>
              </a:ext>
            </a:extLst>
          </p:cNvPr>
          <p:cNvSpPr txBox="1"/>
          <p:nvPr/>
        </p:nvSpPr>
        <p:spPr>
          <a:xfrm>
            <a:off x="7052990" y="4469290"/>
            <a:ext cx="2531744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Update the existing Student Profile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ECBB62-29D4-45F8-B481-371FEF04692B}"/>
              </a:ext>
            </a:extLst>
          </p:cNvPr>
          <p:cNvSpPr/>
          <p:nvPr/>
        </p:nvSpPr>
        <p:spPr>
          <a:xfrm>
            <a:off x="7132446" y="4428804"/>
            <a:ext cx="2414527" cy="744485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01DFE52-1628-1515-E0C1-BDC1095ED0A5}"/>
              </a:ext>
            </a:extLst>
          </p:cNvPr>
          <p:cNvCxnSpPr>
            <a:cxnSpLocks/>
          </p:cNvCxnSpPr>
          <p:nvPr/>
        </p:nvCxnSpPr>
        <p:spPr>
          <a:xfrm flipH="1">
            <a:off x="8318862" y="3169025"/>
            <a:ext cx="1190351" cy="1259779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3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9CC668-FBA0-298C-2FC4-F40A4582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8"/>
            <a:ext cx="12192000" cy="644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121975-43FF-9AFA-BDCF-F5AA4B6C923B}"/>
              </a:ext>
            </a:extLst>
          </p:cNvPr>
          <p:cNvSpPr txBox="1"/>
          <p:nvPr/>
        </p:nvSpPr>
        <p:spPr>
          <a:xfrm>
            <a:off x="1642415" y="3747219"/>
            <a:ext cx="2649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A5221"/>
                </a:solidFill>
              </a:rPr>
              <a:t>'Order Academic Books’</a:t>
            </a:r>
            <a:r>
              <a:rPr lang="en-US" dirty="0"/>
              <a:t> </a:t>
            </a:r>
          </a:p>
          <a:p>
            <a:pPr algn="ctr"/>
            <a:r>
              <a:rPr lang="en-US" sz="2000" dirty="0"/>
              <a:t> or Select ‘Books’ for a Student. </a:t>
            </a:r>
          </a:p>
          <a:p>
            <a:pPr algn="ctr"/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D3EECC2-0A13-015C-FA74-F2D4947E46AE}"/>
              </a:ext>
            </a:extLst>
          </p:cNvPr>
          <p:cNvCxnSpPr>
            <a:cxnSpLocks/>
          </p:cNvCxnSpPr>
          <p:nvPr/>
        </p:nvCxnSpPr>
        <p:spPr>
          <a:xfrm flipH="1">
            <a:off x="1588607" y="2819946"/>
            <a:ext cx="675620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xmlns="" id="{44DAE4B6-86C3-B6F7-DF60-5C59A8D24C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1697" y="3446857"/>
            <a:ext cx="1739884" cy="486063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BF9152-163D-EF02-0765-B5EFAE2260B7}"/>
              </a:ext>
            </a:extLst>
          </p:cNvPr>
          <p:cNvSpPr/>
          <p:nvPr/>
        </p:nvSpPr>
        <p:spPr>
          <a:xfrm>
            <a:off x="178782" y="1615993"/>
            <a:ext cx="795999" cy="33357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EEC76B8F-D648-5BB9-0D95-84B824B324D5}"/>
              </a:ext>
            </a:extLst>
          </p:cNvPr>
          <p:cNvCxnSpPr>
            <a:cxnSpLocks/>
          </p:cNvCxnSpPr>
          <p:nvPr/>
        </p:nvCxnSpPr>
        <p:spPr>
          <a:xfrm flipH="1" flipV="1">
            <a:off x="3390181" y="4393550"/>
            <a:ext cx="1673525" cy="713288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1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3588E0-8385-C75E-25A9-974CC71D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38"/>
            <a:ext cx="12192000" cy="6451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6EABDF-93C3-ED25-430C-1D15EE8493AF}"/>
              </a:ext>
            </a:extLst>
          </p:cNvPr>
          <p:cNvSpPr txBox="1"/>
          <p:nvPr/>
        </p:nvSpPr>
        <p:spPr>
          <a:xfrm>
            <a:off x="2630103" y="4302252"/>
            <a:ext cx="492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After selecting the Student, books list will be displayed for a Registered Class.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DAA843-6D9A-B22C-AD02-44871F5DEFDF}"/>
              </a:ext>
            </a:extLst>
          </p:cNvPr>
          <p:cNvSpPr/>
          <p:nvPr/>
        </p:nvSpPr>
        <p:spPr>
          <a:xfrm>
            <a:off x="2586615" y="4273759"/>
            <a:ext cx="4366276" cy="67482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793A281-F3D7-078B-1218-08FE48CE48A4}"/>
              </a:ext>
            </a:extLst>
          </p:cNvPr>
          <p:cNvCxnSpPr/>
          <p:nvPr/>
        </p:nvCxnSpPr>
        <p:spPr>
          <a:xfrm>
            <a:off x="4232450" y="3385390"/>
            <a:ext cx="0" cy="800308"/>
          </a:xfrm>
          <a:prstGeom prst="straightConnector1">
            <a:avLst/>
          </a:prstGeom>
          <a:ln w="254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7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6EED71-2B37-1A05-E48A-AE3CB8B0B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73"/>
            <a:ext cx="12192000" cy="67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209</Words>
  <Application>Microsoft Office PowerPoint</Application>
  <PresentationFormat>Custom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Procedure to Purchase Academic Books of IDPS Kurnool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Books &amp; Uniforms Distribution Management System</dc:title>
  <dc:creator>K12cart</dc:creator>
  <cp:lastModifiedBy>SYS4</cp:lastModifiedBy>
  <cp:revision>214</cp:revision>
  <dcterms:created xsi:type="dcterms:W3CDTF">2019-12-14T05:04:56Z</dcterms:created>
  <dcterms:modified xsi:type="dcterms:W3CDTF">2025-04-18T05:47:54Z</dcterms:modified>
</cp:coreProperties>
</file>